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8" r:id="rId2"/>
    <p:sldId id="261" r:id="rId3"/>
    <p:sldId id="266" r:id="rId4"/>
  </p:sldIdLst>
  <p:sldSz cx="9144000" cy="5143500" type="screen16x9"/>
  <p:notesSz cx="6858000" cy="9144000"/>
  <p:embeddedFontLst>
    <p:embeddedFont>
      <p:font typeface="Shadows Into Light" charset="0"/>
      <p:regular r:id="rId6"/>
    </p:embeddedFont>
    <p:embeddedFont>
      <p:font typeface="Source Code Pro" pitchFamily="49" charset="0"/>
      <p:regular r:id="rId7"/>
      <p:bold r:id="rId8"/>
    </p:embeddedFont>
    <p:embeddedFont>
      <p:font typeface="Amatic SC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De  transformación 35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Los alumnos de 3º de primaria son 29 y cada uno de ellos da 3 besos.</a:t>
            </a:r>
          </a:p>
          <a:p>
            <a:pPr lvl="0">
              <a:spcBef>
                <a:spcPts val="0"/>
              </a:spcBef>
              <a:buNone/>
            </a:pPr>
            <a:r>
              <a:rPr lang="es"/>
              <a:t>Hoy se quedan en el comedor 18 alumnos de primero, 15 alumnos de segundo y 25 alumnos de tercero. </a:t>
            </a:r>
          </a:p>
          <a:p>
            <a:pPr lvl="0">
              <a:spcBef>
                <a:spcPts val="0"/>
              </a:spcBef>
              <a:buNone/>
            </a:pPr>
            <a:r>
              <a:rPr lang="es"/>
              <a:t>¿Cuántos besos alumnos dan en total en el  comedor quedan los chicos de tercero de primaria?</a:t>
            </a:r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9337" y="3488262"/>
            <a:ext cx="301942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rgbClr val="00FDC8">
              <a:alpha val="38850"/>
            </a:srgbClr>
          </a:solidFill>
          <a:ln w="9525" cap="flat" cmpd="sng">
            <a:solidFill>
              <a:srgbClr val="5313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sz="4800">
                <a:solidFill>
                  <a:srgbClr val="531307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“Si no nos sale no pasa nada, lo volvemos a intentar”.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2700" y="2090050"/>
            <a:ext cx="2710649" cy="241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</Words>
  <Application>Microsoft Office PowerPoint</Application>
  <PresentationFormat>Presentación en pantalla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Shadows Into Light</vt:lpstr>
      <vt:lpstr>Source Code Pro</vt:lpstr>
      <vt:lpstr>Amatic SC</vt:lpstr>
      <vt:lpstr>beach-day</vt:lpstr>
      <vt:lpstr>Un beso redondo</vt:lpstr>
      <vt:lpstr>De  transformación 35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2</cp:revision>
  <dcterms:modified xsi:type="dcterms:W3CDTF">2016-06-06T18:22:16Z</dcterms:modified>
</cp:coreProperties>
</file>